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247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6745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0731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1857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5380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1875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2790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9583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509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87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353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392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537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58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368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86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3103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7842247-ED95-41D4-9147-94F36D37506D}" type="datetimeFigureOut">
              <a:rPr lang="es-MX" smtClean="0"/>
              <a:t>28/02/2017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E983-C85D-4C26-BEE5-BADE68AC7CE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65506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3889612" y="218364"/>
            <a:ext cx="4831307" cy="11464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Tipos de investigación</a:t>
            </a:r>
          </a:p>
          <a:p>
            <a:pPr algn="ctr"/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-13645" y="532262"/>
            <a:ext cx="4476466" cy="2552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INVESTIGACION HISTORICA </a:t>
            </a: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ETAPAS: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 el problema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Formular </a:t>
            </a:r>
            <a:r>
              <a:rPr lang="es-CO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hipotesis</a:t>
            </a: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 objetivos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Recolectar y evaluar información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Informar los resultados, interpretaciones y conclusiones </a:t>
            </a:r>
          </a:p>
          <a:p>
            <a:pPr algn="ctr">
              <a:spcBef>
                <a:spcPct val="50000"/>
              </a:spcBef>
            </a:pPr>
            <a:r>
              <a:rPr lang="es-CO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7574508" y="1105470"/>
            <a:ext cx="4367283" cy="3302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s-CO" sz="2400" b="1" dirty="0" smtClean="0">
                <a:solidFill>
                  <a:schemeClr val="tx1"/>
                </a:solidFill>
              </a:rPr>
              <a:t>INVESTIGACION DESCRIPTIVA</a:t>
            </a: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ct val="50000"/>
              </a:spcBef>
            </a:pPr>
            <a:endParaRPr lang="es-CO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ETAPAS: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Definir las </a:t>
            </a:r>
            <a:r>
              <a:rPr lang="es-CO" sz="1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caracteristicas</a:t>
            </a: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se deseen describir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Expresar como van a ser realizadas las observaciones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Recolectar los datos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Informar los resultados </a:t>
            </a:r>
            <a:endParaRPr lang="es-CO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lipse 7"/>
          <p:cNvSpPr/>
          <p:nvPr/>
        </p:nvSpPr>
        <p:spPr>
          <a:xfrm>
            <a:off x="-545911" y="3138985"/>
            <a:ext cx="4817660" cy="37190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INVESTIGACION EXPERIMENTAL</a:t>
            </a:r>
          </a:p>
          <a:p>
            <a:pPr algn="ctr">
              <a:spcBef>
                <a:spcPct val="50000"/>
              </a:spcBef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ETAPAS :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 y definir el problema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Revisar la literatura relativa al problema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Formular la </a:t>
            </a:r>
            <a:r>
              <a:rPr lang="es-CO" sz="1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hipotesis</a:t>
            </a: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explicativa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Elaborar plan experimental (variables no experimentales, diseño experimental, muestra, instrumentación, medición, procedimientos, hipótesis nula )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Realizar el experimento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Organizar los resultados </a:t>
            </a:r>
            <a:r>
              <a:rPr lang="es-CO" sz="1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estadisticamente</a:t>
            </a:r>
            <a:endParaRPr lang="es-CO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Informar los resultados</a:t>
            </a:r>
            <a:endParaRPr lang="es-E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lipse 8"/>
          <p:cNvSpPr/>
          <p:nvPr/>
        </p:nvSpPr>
        <p:spPr>
          <a:xfrm>
            <a:off x="7710985" y="4585649"/>
            <a:ext cx="4094328" cy="20744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INVESTIGACION CASI EXPERIMENTAL</a:t>
            </a:r>
          </a:p>
          <a:p>
            <a:pPr algn="ctr">
              <a:spcBef>
                <a:spcPct val="50000"/>
              </a:spcBef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ETAPAS:</a:t>
            </a:r>
          </a:p>
          <a:p>
            <a:pPr algn="ctr">
              <a:spcBef>
                <a:spcPct val="50000"/>
              </a:spcBef>
            </a:pP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mismas que la investigación experimental, pero reconociendo el investigador las limitaciones de validez interna y externa propias de este tipo de investigación </a:t>
            </a:r>
            <a:endParaRPr lang="es-CO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4012444" y="2251881"/>
            <a:ext cx="3903258" cy="3275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Correlacional</a:t>
            </a:r>
            <a:r>
              <a:rPr lang="es-CO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O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 la variación en unos factores en relación con otros (</a:t>
            </a:r>
            <a:r>
              <a:rPr lang="es-CO" sz="12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covariación</a:t>
            </a:r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Indicada para establecer relaciones estadísticas entre características o fenómenos, pero no conduce directamente a establecer relaciones de causa-efecto entre ellos</a:t>
            </a:r>
            <a:endParaRPr lang="es-E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329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168</Words>
  <Application>Microsoft Office PowerPoint</Application>
  <PresentationFormat>Panorámica</PresentationFormat>
  <Paragraphs>29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HOMERO</dc:creator>
  <cp:lastModifiedBy>HOMERO</cp:lastModifiedBy>
  <cp:revision>4</cp:revision>
  <dcterms:created xsi:type="dcterms:W3CDTF">2017-02-28T16:50:22Z</dcterms:created>
  <dcterms:modified xsi:type="dcterms:W3CDTF">2017-02-28T17:05:59Z</dcterms:modified>
</cp:coreProperties>
</file>